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9144000" cy="6858000" type="screen4x3"/>
  <p:notesSz cx="6858000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2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5C96C4-B137-4775-A4D5-2E68A2D1ADAA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377363"/>
            <a:ext cx="29718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FDD6F1-F002-4058-8154-847CD009A85E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768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2928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27989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66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1127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60949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794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2901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53658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4797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0187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4894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A9082-4E37-4D6B-8473-37BD584F89B9}" type="datetimeFigureOut">
              <a:rPr lang="en-AU" smtClean="0"/>
              <a:pPr/>
              <a:t>20/10/2019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621D73-2953-431E-96D8-20E034A8A30D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57806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cap="small" dirty="0"/>
              <a:t>Coastline images</a:t>
            </a:r>
            <a:endParaRPr lang="en-AU" cap="smal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5517232"/>
            <a:ext cx="2232248" cy="576064"/>
          </a:xfrm>
        </p:spPr>
        <p:txBody>
          <a:bodyPr>
            <a:normAutofit/>
          </a:bodyPr>
          <a:lstStyle/>
          <a:p>
            <a:pPr algn="l"/>
            <a:r>
              <a:rPr lang="en-US" sz="1000" dirty="0">
                <a:solidFill>
                  <a:schemeClr val="tx1"/>
                </a:solidFill>
              </a:rPr>
              <a:t>Core units</a:t>
            </a:r>
            <a:r>
              <a:rPr lang="en-US" sz="1000">
                <a:solidFill>
                  <a:schemeClr val="tx1"/>
                </a:solidFill>
              </a:rPr>
              <a:t>: Exemplar  </a:t>
            </a:r>
            <a:r>
              <a:rPr lang="en-US" sz="1000" dirty="0">
                <a:solidFill>
                  <a:schemeClr val="tx1"/>
                </a:solidFill>
              </a:rPr>
              <a:t>- Year 10</a:t>
            </a:r>
          </a:p>
          <a:p>
            <a:pPr algn="l"/>
            <a:r>
              <a:rPr lang="en-US" sz="1000" dirty="0">
                <a:solidFill>
                  <a:schemeClr val="tx1"/>
                </a:solidFill>
              </a:rPr>
              <a:t>Illustration 1: Managing coastlines</a:t>
            </a:r>
          </a:p>
        </p:txBody>
      </p:sp>
    </p:spTree>
    <p:extLst>
      <p:ext uri="{BB962C8B-B14F-4D97-AF65-F5344CB8AC3E}">
        <p14:creationId xmlns:p14="http://schemas.microsoft.com/office/powerpoint/2010/main" val="223022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ebble beach at the foot of cliffs that have vegetation growing down the fac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536903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3980253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ravan Park and coastal town build up to the edge of the beac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9" y="548680"/>
            <a:ext cx="8612124" cy="5760640"/>
          </a:xfrm>
        </p:spPr>
      </p:pic>
    </p:spTree>
    <p:extLst>
      <p:ext uri="{BB962C8B-B14F-4D97-AF65-F5344CB8AC3E}">
        <p14:creationId xmlns:p14="http://schemas.microsoft.com/office/powerpoint/2010/main" val="3073573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ny fishing boats tethered along the pebble beach between the cliffs and the se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548680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3452870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ck chairs and private beach huts abound along the pebble beach between the cliff face and the se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48680"/>
            <a:ext cx="8640959" cy="5779927"/>
          </a:xfrm>
        </p:spPr>
      </p:pic>
    </p:spTree>
    <p:extLst>
      <p:ext uri="{BB962C8B-B14F-4D97-AF65-F5344CB8AC3E}">
        <p14:creationId xmlns:p14="http://schemas.microsoft.com/office/powerpoint/2010/main" val="33442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edium-density coastal village nestled along the hill, overlooking the bay that has a constructed wharf, and where a number of recreational yachts are moor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608911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3965207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opulated swimming and recreational beach that  has trees and vegetation between the housing and the shorelin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698546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onstructued marina with recreational craft moored in rows and high-rise accommodation along the bac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877180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ly-structured placement of deck chair, table and umbrella sets closely situated covering the entire beach. Most are empt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59" cy="6480719"/>
          </a:xfrm>
        </p:spPr>
      </p:pic>
    </p:spTree>
    <p:extLst>
      <p:ext uri="{BB962C8B-B14F-4D97-AF65-F5344CB8AC3E}">
        <p14:creationId xmlns:p14="http://schemas.microsoft.com/office/powerpoint/2010/main" val="15738551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igh-density and structured placement of chairs and umbrellas on a beach with flags placed at intervals to provide direction to beach-goer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8" y="188640"/>
            <a:ext cx="8664962" cy="6498722"/>
          </a:xfrm>
        </p:spPr>
      </p:pic>
    </p:spTree>
    <p:extLst>
      <p:ext uri="{BB962C8B-B14F-4D97-AF65-F5344CB8AC3E}">
        <p14:creationId xmlns:p14="http://schemas.microsoft.com/office/powerpoint/2010/main" val="27488393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etty above clam water with a smattering of people fishing and walking for recreation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9" y="548680"/>
            <a:ext cx="8612124" cy="5760640"/>
          </a:xfrm>
        </p:spPr>
      </p:pic>
    </p:spTree>
    <p:extLst>
      <p:ext uri="{BB962C8B-B14F-4D97-AF65-F5344CB8AC3E}">
        <p14:creationId xmlns:p14="http://schemas.microsoft.com/office/powerpoint/2010/main" val="3750725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ydney Harbour Bridge with sea underneath and high-density buildings on southern sho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2048606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ffs stretch along the coastline into the distance, with some farmed land and a samll  town with multi-strorey housing nestled into a hill on a cliff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24280749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ulit-storey housing on a cliff close to the sea with constructions  to accommodate recreational activities close to the sea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440006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harp-edged large rocks slope up from the sand close to the sea. Constructed stairs provide access for people to stroll along the beach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548680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2444489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 marina and breakwaters have been constructed in one area on a long, flat coastline at the edge of a city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24655105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crete pipes and surrounds extend onto the beac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30644718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ncrete and stone housing and wall sit at the edge of a stony beach at low tide with various sailing boats and equipment scattered acoss the landscap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110189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constructed marina with breakwaters for small motor boats. Ramps into the water provide access to cars for towin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23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33247240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redging barge sits on flat water close to the rocky coastline within a vast se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6642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315265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redging barge at work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19" y="170638"/>
            <a:ext cx="8664961" cy="6498722"/>
          </a:xfrm>
        </p:spPr>
      </p:pic>
    </p:spTree>
    <p:extLst>
      <p:ext uri="{BB962C8B-B14F-4D97-AF65-F5344CB8AC3E}">
        <p14:creationId xmlns:p14="http://schemas.microsoft.com/office/powerpoint/2010/main" val="29777679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dredging barge at work, supervised by men on nearby light vessel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1"/>
          </a:xfrm>
        </p:spPr>
      </p:pic>
    </p:spTree>
    <p:extLst>
      <p:ext uri="{BB962C8B-B14F-4D97-AF65-F5344CB8AC3E}">
        <p14:creationId xmlns:p14="http://schemas.microsoft.com/office/powerpoint/2010/main" val="257543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Busy cafes along the promenade leading to the Sydney Opera House at Circular Quay in Sydney. High density housing and multi-storey buildings can be seen on the opposite shor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175983954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 Caution sign to the public that says: Sand carting in progress. Heavy equipment in use. Beach may be irregular or sof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3" y="538899"/>
            <a:ext cx="8626747" cy="5770421"/>
          </a:xfrm>
        </p:spPr>
      </p:pic>
    </p:spTree>
    <p:extLst>
      <p:ext uri="{BB962C8B-B14F-4D97-AF65-F5344CB8AC3E}">
        <p14:creationId xmlns:p14="http://schemas.microsoft.com/office/powerpoint/2010/main" val="16967634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 machinery and trucks shift sand on the beac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40" y="188639"/>
            <a:ext cx="8621140" cy="6465855"/>
          </a:xfrm>
        </p:spPr>
      </p:pic>
    </p:spTree>
    <p:extLst>
      <p:ext uri="{BB962C8B-B14F-4D97-AF65-F5344CB8AC3E}">
        <p14:creationId xmlns:p14="http://schemas.microsoft.com/office/powerpoint/2010/main" val="254579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Ramp onto the beach provides access to large machinery for maintenac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8640960" cy="6480720"/>
          </a:xfrm>
        </p:spPr>
      </p:pic>
    </p:spTree>
    <p:extLst>
      <p:ext uri="{BB962C8B-B14F-4D97-AF65-F5344CB8AC3E}">
        <p14:creationId xmlns:p14="http://schemas.microsoft.com/office/powerpoint/2010/main" val="1290872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les of sand form as a large truck is used to move sand on the beach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35" y="538900"/>
            <a:ext cx="8626745" cy="5770420"/>
          </a:xfrm>
        </p:spPr>
      </p:pic>
    </p:spTree>
    <p:extLst>
      <p:ext uri="{BB962C8B-B14F-4D97-AF65-F5344CB8AC3E}">
        <p14:creationId xmlns:p14="http://schemas.microsoft.com/office/powerpoint/2010/main" val="3052000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Large pumping machinery is set up amonst sand dun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572040"/>
            <a:ext cx="8640960" cy="5779928"/>
          </a:xfrm>
        </p:spPr>
      </p:pic>
    </p:spTree>
    <p:extLst>
      <p:ext uri="{BB962C8B-B14F-4D97-AF65-F5344CB8AC3E}">
        <p14:creationId xmlns:p14="http://schemas.microsoft.com/office/powerpoint/2010/main" val="10233692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recreational swimming cove with constructed rock-edge and path at the beach edge. The  pipe that runs over the rocks is so large people sit on it.  A constructed wooden ramp also provides  access to the beach which isn't crowded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76672"/>
            <a:ext cx="8640960" cy="5779929"/>
          </a:xfrm>
        </p:spPr>
      </p:pic>
    </p:spTree>
    <p:extLst>
      <p:ext uri="{BB962C8B-B14F-4D97-AF65-F5344CB8AC3E}">
        <p14:creationId xmlns:p14="http://schemas.microsoft.com/office/powerpoint/2010/main" val="28769580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allett Cove Conservation Park sign placed at the edge of a sand dune with native vegetation, showing the public what is permissible and what is not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36" y="370559"/>
            <a:ext cx="8663111" cy="5794745"/>
          </a:xfrm>
        </p:spPr>
      </p:pic>
      <p:sp>
        <p:nvSpPr>
          <p:cNvPr id="3" name="Subtitle 2"/>
          <p:cNvSpPr txBox="1">
            <a:spLocks/>
          </p:cNvSpPr>
          <p:nvPr/>
        </p:nvSpPr>
        <p:spPr>
          <a:xfrm>
            <a:off x="4788024" y="6237312"/>
            <a:ext cx="4176464" cy="360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000" dirty="0">
                <a:solidFill>
                  <a:schemeClr val="tx1"/>
                </a:solidFill>
              </a:rPr>
              <a:t>Source: All images created and supplied by Mark Manuel, Illustration author</a:t>
            </a:r>
            <a:endParaRPr lang="en-A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2076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stine coastal bay and sandy beach with only one person sitting near dun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548680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3261619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istine beach into the distance with undamaged native vegetation on dunes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48" y="548680"/>
            <a:ext cx="8629731" cy="5772417"/>
          </a:xfrm>
        </p:spPr>
      </p:pic>
    </p:spTree>
    <p:extLst>
      <p:ext uri="{BB962C8B-B14F-4D97-AF65-F5344CB8AC3E}">
        <p14:creationId xmlns:p14="http://schemas.microsoft.com/office/powerpoint/2010/main" val="250591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eserted beach with wide path of smooth small stones between grassy slope and sand to the sea 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3922983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medium-density town of private housing on sloping grassland adjacent to a bay showing wind and water affected rocks and coastlin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2937703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Undulating, grassy farmland sloping to coastline cliffs to the sea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620688"/>
            <a:ext cx="8640959" cy="5779927"/>
          </a:xfrm>
        </p:spPr>
      </p:pic>
    </p:spTree>
    <p:extLst>
      <p:ext uri="{BB962C8B-B14F-4D97-AF65-F5344CB8AC3E}">
        <p14:creationId xmlns:p14="http://schemas.microsoft.com/office/powerpoint/2010/main" val="618916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shing boats marooned at low tide on a deserted coastline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75" y="188640"/>
            <a:ext cx="8643805" cy="6482854"/>
          </a:xfrm>
        </p:spPr>
      </p:pic>
    </p:spTree>
    <p:extLst>
      <p:ext uri="{BB962C8B-B14F-4D97-AF65-F5344CB8AC3E}">
        <p14:creationId xmlns:p14="http://schemas.microsoft.com/office/powerpoint/2010/main" val="1849282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27</Words>
  <Application>Microsoft Office PowerPoint</Application>
  <PresentationFormat>On-screen Show (4:3)</PresentationFormat>
  <Paragraphs>4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9" baseType="lpstr">
      <vt:lpstr>Arial</vt:lpstr>
      <vt:lpstr>Calibri</vt:lpstr>
      <vt:lpstr>Office Theme</vt:lpstr>
      <vt:lpstr>Coastline images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Coastline images</dc:title>
  <dc:creator>User</dc:creator>
  <cp:lastModifiedBy>AJ_Visser</cp:lastModifiedBy>
  <cp:revision>18</cp:revision>
  <cp:lastPrinted>2013-03-11T07:45:41Z</cp:lastPrinted>
  <dcterms:created xsi:type="dcterms:W3CDTF">2013-01-31T04:52:24Z</dcterms:created>
  <dcterms:modified xsi:type="dcterms:W3CDTF">2019-10-20T07:57:01Z</dcterms:modified>
</cp:coreProperties>
</file>